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4" r:id="rId3"/>
    <p:sldId id="270" r:id="rId4"/>
    <p:sldId id="276" r:id="rId5"/>
    <p:sldId id="287" r:id="rId6"/>
    <p:sldId id="29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4E416A-F7F8-9F74-60FD-967BEA6E7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C6DF30-A8FE-AAAF-94BD-20C8812FE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8E0C19-C53B-C6F6-4BC1-D9857C2A7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45AA6-08F8-440E-90DA-D49D544AFD5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75826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20E48B-DC37-3A91-8009-141F7E3C4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21C2F-7D05-14DB-4EF9-0719A5F5D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12DC18-7A77-393B-2A1D-DFD1E6CC7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54B22-CE88-47DB-949E-4A40552BBD2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59657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E294F5-1E60-87D5-3D58-DE2AB65CA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FB0FD-C28D-1967-8B74-76322E57D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8C425E-21E2-E449-75F2-1937439FE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E38B2-5FCC-415F-9F01-841DAFC5928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76906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A25B85-C624-C711-DA73-16B8A2C3C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342944-8634-8508-BCCD-89CC687C6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2EB3A-32EF-B9C9-F87D-FD74794C5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FA402-65F7-4FE8-8F17-F17E05CCC73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19742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C9D009-5428-D699-63A0-3B1F32F47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E3B26E-019C-4D82-610A-2759E5D88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F2EAA-89BD-EBD5-D422-61AB6FC6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66348-1652-4179-8375-A824FA2F655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71941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6542C29-81F4-A514-5189-F549EB0B0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53E423-9D65-D5EA-D10E-14C1F189C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BF1B07F-0D88-48E6-A5B2-E7B0385FB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4C283-8A22-40CD-BBFA-795D37673A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44652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1FDC069-BB95-74C3-CD21-F7D57B1C1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1371AE0-77D4-B5A1-CC8F-FA5F304B0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06F5ADA-19D9-3863-8733-2D923CF6F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58336-A521-4BC7-B2A9-A2B96CB336A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86340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7012CEB-32A5-68A8-C07F-6ED462D76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6CF4EC1-7CFA-4417-7458-5C205E4EA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85EA5A7-C2BE-25C6-5438-448CF6DC6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A05E7-1F3F-43CE-BB8B-93F46CB3EA1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10915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2AD4209-A6C4-B2FE-32FA-534CCFA7C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B852A69-CBCA-836E-93A0-C753436CE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76B22B7-B7EE-0C22-739B-3638C04BE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F264E-4DD9-4C44-9C02-AA812C6A0A7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96828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953DEF0-B77E-8869-C951-2C638927E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E542096-F03D-4AF2-6055-73CF2363B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82136AE-C120-E04B-DF25-72131D1C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60B1D-0F6C-456C-9FA3-E0B01A38C50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6412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65AF93-D07A-38DA-8913-442FB5ECA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386AF71-DFFC-BB73-85C5-FD6718A43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7EC594-3C9B-C0A3-418B-E189B9972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4FD06-C60E-4277-846D-6FD9818EEBB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19783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3DAD339-2D47-5900-B4D9-92CEB8F161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60EEBAD-D96A-8F1C-A0DF-75057935ED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DE053-66BB-6BAF-7CEF-A92E92FFA2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E25F7-610A-B95A-828E-FCDD8337C3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955332-EAA0-A794-A59D-6013278D62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5E9402-B0B1-45A9-A91A-CB520A7DCC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100A0D53-A4A3-22DB-03D8-95EA7950427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767556" y="1808931"/>
            <a:ext cx="10656887" cy="3240137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000" dirty="0"/>
              <a:t>Verse 1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O come and look awhile on him,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Whom we have pierced, who for us died;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Together let us look and mourn,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Jesus, our Lord, is crucified.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618C1AC9-4467-0DFF-108A-8D7BBB0F51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19745" y="1772642"/>
            <a:ext cx="10152509" cy="3312715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400" dirty="0"/>
              <a:t>Verse 2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His willing hands and feet are bound;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His gracious lips with thirst are dried;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His pitying eye is dimmed with woe;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Jesus, our Lord, is crucified.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3525874C-CA63-659B-8DD6-3CD71F13615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63129" y="1736700"/>
            <a:ext cx="9865741" cy="3384599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dirty="0"/>
              <a:t>Verse 3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Shall we refuse to hear him speak?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Dare we the sinless one deride?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Surely on him our sins are laid;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Jesus, our Lord, is crucified.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72D3C7BC-AD30-5F07-6DC4-C03D2A9393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9459" y="1772927"/>
            <a:ext cx="9613081" cy="3312145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000" dirty="0"/>
              <a:t>Verse 4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His cross of shame is all our hope;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The fountain opened in his side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Shall purge our deepest stains away;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Jesus, our Lord, is crucified.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C4758763-268E-2CD9-1A57-7EB105D92FD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9728" y="1772704"/>
            <a:ext cx="9792543" cy="3312591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400" dirty="0"/>
              <a:t>Verse 5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O love of God! O sin of man!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In this dread act your strength is tried;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And victory remains with love,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For he, our Lord, is crucified.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0C6C9684-431C-B0F1-E43D-41B58661BC9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1880989"/>
            <a:ext cx="10369550" cy="3096022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000" dirty="0"/>
              <a:t>Verse 6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A broken and a contrite heart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To none who ask will be denied;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A broken heart love's dwelling is,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000" dirty="0"/>
              <a:t>The temple of the crucified.</a:t>
            </a:r>
            <a:endParaRPr lang="en-AU" altLang="en-US" sz="1800" dirty="0"/>
          </a:p>
        </p:txBody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615F81E4-CE1F-B0B3-E393-595119A9EE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805488"/>
            <a:ext cx="60960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Song # 3594388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Frederick William Faber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231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121. O Come and Look Awhile on Him</dc:title>
  <dc:creator>E. Langley Smith</dc:creator>
  <cp:lastModifiedBy>Narelle Wheaton</cp:lastModifiedBy>
  <cp:revision>5</cp:revision>
  <dcterms:created xsi:type="dcterms:W3CDTF">2001-02-23T02:52:26Z</dcterms:created>
  <dcterms:modified xsi:type="dcterms:W3CDTF">2023-06-12T04:18:13Z</dcterms:modified>
</cp:coreProperties>
</file>